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pitchFamily="-111" charset="0"/>
        <a:ea typeface="ＭＳ Ｐゴシック" pitchFamily="-111" charset="-128"/>
        <a:cs typeface="ＭＳ Ｐゴシック" pitchFamily="-111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76" d="100"/>
          <a:sy n="76" d="100"/>
        </p:scale>
        <p:origin x="-588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7715A57-3BFF-F84B-BE35-3C232A1F56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719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F21E2A4-60E0-464A-8A79-7CF07BBB89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6995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11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F95CFBB-6D75-2445-81B9-97F3877B326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>
              <a:latin typeface="Times New Roman" pitchFamily="-111" charset="0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5294"/>
            <a:ext cx="1600200" cy="365125"/>
          </a:xfrm>
        </p:spPr>
        <p:txBody>
          <a:bodyPr/>
          <a:lstStyle>
            <a:lvl1pPr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294"/>
            <a:ext cx="5638800" cy="365125"/>
          </a:xfrm>
        </p:spPr>
        <p:txBody>
          <a:bodyPr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6275294"/>
            <a:ext cx="6096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fld id="{2B06E2A3-1E4B-AF40-8E77-5C90EB41949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 2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85A-21E5-EE42-AE79-2A3E2DD4FB4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6ABC4-0BB2-9D46-804E-81DBCF8D330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 anchor="t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C530-1043-264E-9FF7-22DA1C040EF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44F14-BB88-4640-BAA1-E91159D81BF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2" name="Rectangle 11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 flipH="1">
            <a:off x="4574241" y="1694516"/>
            <a:ext cx="18288" cy="438912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7A5A-E120-0B49-B5FD-E5F71687497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52505-5EFA-CA44-A778-86788042470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70052-D684-BC4B-B1A8-52C3924F98B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358" y="2044700"/>
            <a:ext cx="7167284" cy="4081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294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318" y="6275294"/>
            <a:ext cx="56432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294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CEF5E77B-1F92-E942-9F6D-52AFB9ECBD7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bg2"/>
        </a:buClr>
        <a:buSzPct val="90000"/>
        <a:buFont typeface="Wingdings 2" pitchFamily="18" charset="2"/>
        <a:buChar char="Ü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00324" y="742662"/>
            <a:ext cx="7918450" cy="2355991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利益相反の有無</a:t>
            </a:r>
            <a: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  <a:endParaRPr lang="ja-JP" altLang="en-US" sz="2800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736047" y="3322242"/>
            <a:ext cx="7905228" cy="16002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800" b="1" dirty="0" smtClean="0">
                <a:latin typeface="ヒラギノ角ゴ Pro W3"/>
                <a:ea typeface="ヒラギノ角ゴ Pro W3"/>
                <a:cs typeface="ヒラギノ角ゴ Pro W3"/>
              </a:rPr>
              <a:t>演題</a:t>
            </a: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発表に関連</a:t>
            </a:r>
            <a:r>
              <a:rPr lang="ja-JP" altLang="en-US" sz="2800" b="1" dirty="0" smtClean="0">
                <a:latin typeface="ヒラギノ角ゴ Pro W3"/>
                <a:ea typeface="ヒラギノ角ゴ Pro W3"/>
                <a:cs typeface="ヒラギノ角ゴ Pro W3"/>
              </a:rPr>
              <a:t>し，申告すべき利益相反関係</a:t>
            </a: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に</a:t>
            </a:r>
            <a:r>
              <a:rPr lang="ja-JP" altLang="en-US" sz="2800" b="1" dirty="0" smtClean="0">
                <a:latin typeface="ヒラギノ角ゴ Pro W3"/>
                <a:ea typeface="ヒラギノ角ゴ Pro W3"/>
                <a:cs typeface="ヒラギノ角ゴ Pro W3"/>
              </a:rPr>
              <a:t>ある団体など</a:t>
            </a:r>
            <a:r>
              <a:rPr lang="ja-JP" altLang="en-US" sz="2800" b="1" dirty="0">
                <a:latin typeface="ヒラギノ角ゴ Pro W3"/>
                <a:ea typeface="ヒラギノ角ゴ Pro W3"/>
                <a:cs typeface="ヒラギノ角ゴ Pro W3"/>
              </a:rPr>
              <a:t>は</a:t>
            </a:r>
            <a:r>
              <a:rPr lang="ja-JP" altLang="en-US" sz="2800" b="1">
                <a:latin typeface="ヒラギノ角ゴ Pro W3"/>
                <a:ea typeface="ヒラギノ角ゴ Pro W3"/>
                <a:cs typeface="ヒラギノ角ゴ Pro W3"/>
              </a:rPr>
              <a:t>ありません</a:t>
            </a:r>
            <a:r>
              <a:rPr lang="ja-JP" altLang="en-US" sz="2800" b="1" smtClean="0">
                <a:latin typeface="ヒラギノ角ゴ Pro W3"/>
                <a:ea typeface="ヒラギノ角ゴ Pro W3"/>
                <a:cs typeface="ヒラギノ角ゴ Pro W3"/>
              </a:rPr>
              <a:t>。　</a:t>
            </a:r>
            <a:endParaRPr lang="en-US" altLang="ja-JP" sz="2800" b="1" dirty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i="1" dirty="0">
              <a:solidFill>
                <a:srgbClr val="FFFF1F"/>
              </a:solidFill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19923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600324" y="742662"/>
            <a:ext cx="7918450" cy="2355991"/>
          </a:xfrm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利益相</a:t>
            </a:r>
            <a:r>
              <a:rPr lang="ja-JP" altLang="en-US" sz="3600" dirty="0">
                <a:latin typeface="ヒラギノ角ゴ Pro W3"/>
                <a:ea typeface="ヒラギノ角ゴ Pro W3"/>
                <a:cs typeface="ヒラギノ角ゴ Pro W3"/>
              </a:rPr>
              <a:t>反の</a:t>
            </a:r>
            <a:r>
              <a:rPr lang="ja-JP" altLang="en-US" sz="3600" dirty="0" smtClean="0">
                <a:latin typeface="ヒラギノ角ゴ Pro W3"/>
                <a:ea typeface="ヒラギノ角ゴ Pro W3"/>
                <a:cs typeface="ヒラギノ角ゴ Pro W3"/>
              </a:rPr>
              <a:t>有無</a:t>
            </a:r>
            <a: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36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</a:b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発表者名</a:t>
            </a: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  <a:sym typeface="Wingdings"/>
              </a:rPr>
              <a:t>：（</a:t>
            </a:r>
            <a:r>
              <a:rPr lang="ja-JP" altLang="en-US" sz="2800" dirty="0" smtClean="0">
                <a:solidFill>
                  <a:schemeClr val="tx1"/>
                </a:solidFill>
                <a:latin typeface="ヒラギノ角ゴ Pro W3"/>
                <a:ea typeface="ヒラギノ角ゴ Pro W3"/>
                <a:cs typeface="ヒラギノ角ゴ Pro W3"/>
              </a:rPr>
              <a:t>全員の氏名）</a:t>
            </a:r>
            <a:endParaRPr lang="ja-JP" altLang="en-US" sz="2800" dirty="0">
              <a:solidFill>
                <a:schemeClr val="tx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70042" y="3459214"/>
            <a:ext cx="8003917" cy="2368373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 smtClean="0">
                <a:latin typeface="ヒラギノ角ゴ Pro W3"/>
                <a:ea typeface="ヒラギノ角ゴ Pro W3"/>
                <a:cs typeface="ヒラギノ角ゴ Pro W3"/>
              </a:rPr>
              <a:t>該当者氏名／企業・団体名／期間　　　　　　金額</a:t>
            </a: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>○○△△</a:t>
            </a:r>
            <a:r>
              <a:rPr lang="ja-JP" altLang="en-US" sz="2400" dirty="0" smtClean="0">
                <a:latin typeface="ヒラギノ角ゴ Pro W3"/>
                <a:ea typeface="ヒラギノ角ゴ Pro W3"/>
                <a:cs typeface="ヒラギノ角ゴ Pro W3"/>
              </a:rPr>
              <a:t>　　　　　　　　　　　　　　</a:t>
            </a: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/>
            </a:r>
            <a:b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</a:b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>□□</a:t>
            </a:r>
            <a:r>
              <a:rPr lang="ja-JP" altLang="en-US" sz="2400" dirty="0" smtClean="0">
                <a:latin typeface="ヒラギノ角ゴ Pro W3"/>
                <a:ea typeface="ヒラギノ角ゴ Pro W3"/>
                <a:cs typeface="ヒラギノ角ゴ Pro W3"/>
              </a:rPr>
              <a:t>製薬会社顧問（</a:t>
            </a: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>20XX〜20XX</a:t>
            </a:r>
            <a:r>
              <a:rPr lang="ja-JP" altLang="en-US" sz="2400" dirty="0" smtClean="0">
                <a:latin typeface="ヒラギノ角ゴ Pro W3"/>
                <a:ea typeface="ヒラギノ角ゴ Pro W3"/>
                <a:cs typeface="ヒラギノ角ゴ Pro W3"/>
              </a:rPr>
              <a:t>）　　　年間</a:t>
            </a:r>
            <a:r>
              <a:rPr lang="en-US" altLang="ja-JP" sz="2400" dirty="0" smtClean="0">
                <a:latin typeface="ヒラギノ角ゴ Pro W3"/>
                <a:ea typeface="ヒラギノ角ゴ Pro W3"/>
                <a:cs typeface="ヒラギノ角ゴ Pro W3"/>
              </a:rPr>
              <a:t>○○</a:t>
            </a:r>
            <a:r>
              <a:rPr lang="ja-JP" altLang="en-US" sz="2400" dirty="0" smtClean="0">
                <a:latin typeface="ヒラギノ角ゴ Pro W3"/>
                <a:ea typeface="ヒラギノ角ゴ Pro W3"/>
                <a:cs typeface="ヒラギノ角ゴ Pro W3"/>
              </a:rPr>
              <a:t>万円</a:t>
            </a:r>
            <a:endParaRPr lang="en-US" altLang="ja-JP" sz="2400" dirty="0" smtClean="0">
              <a:latin typeface="ヒラギノ角ゴ Pro W3"/>
              <a:ea typeface="ヒラギノ角ゴ Pro W3"/>
              <a:cs typeface="ヒラギノ角ゴ Pro W3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en-US" altLang="ja-JP" sz="2400" b="1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2053" name="テキスト ボックス 4"/>
          <p:cNvSpPr txBox="1">
            <a:spLocks noChangeArrowheads="1"/>
          </p:cNvSpPr>
          <p:nvPr/>
        </p:nvSpPr>
        <p:spPr bwMode="auto">
          <a:xfrm>
            <a:off x="7655863" y="199234"/>
            <a:ext cx="1104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ja-JP" altLang="en-US" sz="1600" dirty="0"/>
              <a:t>（様式２）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たそがれ">
  <a:themeElements>
    <a:clrScheme name="たそがれ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たそがれ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たそがれ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3E4C52ED4E28846ADE51F43946996C9" ma:contentTypeVersion="11" ma:contentTypeDescription="新しいドキュメントを作成します。" ma:contentTypeScope="" ma:versionID="7f9dfb31bff36184dea6c5fc81dd0034">
  <xsd:schema xmlns:xsd="http://www.w3.org/2001/XMLSchema" xmlns:xs="http://www.w3.org/2001/XMLSchema" xmlns:p="http://schemas.microsoft.com/office/2006/metadata/properties" xmlns:ns2="b08a536f-613c-4a3c-85c7-2b5b9fbf4959" xmlns:ns3="13edab62-c3fd-4cf0-afe8-1b7eb2d1e84f" targetNamespace="http://schemas.microsoft.com/office/2006/metadata/properties" ma:root="true" ma:fieldsID="5ab9175b22b54fd203f83691ef75e038" ns2:_="" ns3:_="">
    <xsd:import namespace="b08a536f-613c-4a3c-85c7-2b5b9fbf4959"/>
    <xsd:import namespace="13edab62-c3fd-4cf0-afe8-1b7eb2d1e84f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8a536f-613c-4a3c-85c7-2b5b9fbf4959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画像タグ_0" ma:hidden="true" ma:internalName="lcf76f155ced4ddcb4097134ff3c332f">
      <xsd:simpleType>
        <xsd:restriction base="dms:Not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edab62-c3fd-4cf0-afe8-1b7eb2d1e84f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63efe61-6e62-48a4-a0e9-4b7c5227bc67}" ma:internalName="TaxCatchAll" ma:showField="CatchAllData" ma:web="13edab62-c3fd-4cf0-afe8-1b7eb2d1e8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9F603-64C7-47F1-8401-F9B92E0B2BB1}"/>
</file>

<file path=customXml/itemProps2.xml><?xml version="1.0" encoding="utf-8"?>
<ds:datastoreItem xmlns:ds="http://schemas.openxmlformats.org/officeDocument/2006/customXml" ds:itemID="{8229B5F6-49F1-4F73-B2C8-073A698562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44</Words>
  <Application>Microsoft Office PowerPoint</Application>
  <PresentationFormat>画面に合わせる (4:3)</PresentationFormat>
  <Paragraphs>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たそがれ</vt:lpstr>
      <vt:lpstr>利益相反の有無  発表者名：（全員の氏名）</vt:lpstr>
      <vt:lpstr>利益相反の有無  発表者名：（全員の氏名）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2012-10-28T07:41:42Z</dcterms:created>
  <dcterms:modified xsi:type="dcterms:W3CDTF">2013-09-12T13:11:33Z</dcterms:modified>
</cp:coreProperties>
</file>